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6673850" cy="31607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1248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4231" y="517275"/>
            <a:ext cx="5005388" cy="1100396"/>
          </a:xfrm>
        </p:spPr>
        <p:txBody>
          <a:bodyPr anchor="b"/>
          <a:lstStyle>
            <a:lvl1pPr algn="ctr">
              <a:defRPr sz="276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4231" y="1660106"/>
            <a:ext cx="5005388" cy="763107"/>
          </a:xfrm>
        </p:spPr>
        <p:txBody>
          <a:bodyPr/>
          <a:lstStyle>
            <a:lvl1pPr marL="0" indent="0" algn="ctr">
              <a:buNone/>
              <a:defRPr sz="1106"/>
            </a:lvl1pPr>
            <a:lvl2pPr marL="210723" indent="0" algn="ctr">
              <a:buNone/>
              <a:defRPr sz="922"/>
            </a:lvl2pPr>
            <a:lvl3pPr marL="421447" indent="0" algn="ctr">
              <a:buNone/>
              <a:defRPr sz="830"/>
            </a:lvl3pPr>
            <a:lvl4pPr marL="632170" indent="0" algn="ctr">
              <a:buNone/>
              <a:defRPr sz="737"/>
            </a:lvl4pPr>
            <a:lvl5pPr marL="842894" indent="0" algn="ctr">
              <a:buNone/>
              <a:defRPr sz="737"/>
            </a:lvl5pPr>
            <a:lvl6pPr marL="1053617" indent="0" algn="ctr">
              <a:buNone/>
              <a:defRPr sz="737"/>
            </a:lvl6pPr>
            <a:lvl7pPr marL="1264341" indent="0" algn="ctr">
              <a:buNone/>
              <a:defRPr sz="737"/>
            </a:lvl7pPr>
            <a:lvl8pPr marL="1475064" indent="0" algn="ctr">
              <a:buNone/>
              <a:defRPr sz="737"/>
            </a:lvl8pPr>
            <a:lvl9pPr marL="1685788" indent="0" algn="ctr">
              <a:buNone/>
              <a:defRPr sz="737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478F3-2D80-4243-9B4E-D2E2C66DD401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6F21-7D76-41C5-813B-FEE5A11812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934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478F3-2D80-4243-9B4E-D2E2C66DD401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6F21-7D76-41C5-813B-FEE5A11812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9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75974" y="168279"/>
            <a:ext cx="1439049" cy="267855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8827" y="168279"/>
            <a:ext cx="4233724" cy="267855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478F3-2D80-4243-9B4E-D2E2C66DD401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6F21-7D76-41C5-813B-FEE5A11812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666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478F3-2D80-4243-9B4E-D2E2C66DD401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6F21-7D76-41C5-813B-FEE5A11812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6789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351" y="787984"/>
            <a:ext cx="5756196" cy="1314769"/>
          </a:xfrm>
        </p:spPr>
        <p:txBody>
          <a:bodyPr anchor="b"/>
          <a:lstStyle>
            <a:lvl1pPr>
              <a:defRPr sz="276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351" y="2115190"/>
            <a:ext cx="5756196" cy="691406"/>
          </a:xfrm>
        </p:spPr>
        <p:txBody>
          <a:bodyPr/>
          <a:lstStyle>
            <a:lvl1pPr marL="0" indent="0">
              <a:buNone/>
              <a:defRPr sz="1106">
                <a:solidFill>
                  <a:schemeClr val="tx1">
                    <a:tint val="75000"/>
                  </a:schemeClr>
                </a:solidFill>
              </a:defRPr>
            </a:lvl1pPr>
            <a:lvl2pPr marL="210723" indent="0">
              <a:buNone/>
              <a:defRPr sz="922">
                <a:solidFill>
                  <a:schemeClr val="tx1">
                    <a:tint val="75000"/>
                  </a:schemeClr>
                </a:solidFill>
              </a:defRPr>
            </a:lvl2pPr>
            <a:lvl3pPr marL="421447" indent="0">
              <a:buNone/>
              <a:defRPr sz="830">
                <a:solidFill>
                  <a:schemeClr val="tx1">
                    <a:tint val="75000"/>
                  </a:schemeClr>
                </a:solidFill>
              </a:defRPr>
            </a:lvl3pPr>
            <a:lvl4pPr marL="632170" indent="0">
              <a:buNone/>
              <a:defRPr sz="737">
                <a:solidFill>
                  <a:schemeClr val="tx1">
                    <a:tint val="75000"/>
                  </a:schemeClr>
                </a:solidFill>
              </a:defRPr>
            </a:lvl4pPr>
            <a:lvl5pPr marL="842894" indent="0">
              <a:buNone/>
              <a:defRPr sz="737">
                <a:solidFill>
                  <a:schemeClr val="tx1">
                    <a:tint val="75000"/>
                  </a:schemeClr>
                </a:solidFill>
              </a:defRPr>
            </a:lvl5pPr>
            <a:lvl6pPr marL="1053617" indent="0">
              <a:buNone/>
              <a:defRPr sz="737">
                <a:solidFill>
                  <a:schemeClr val="tx1">
                    <a:tint val="75000"/>
                  </a:schemeClr>
                </a:solidFill>
              </a:defRPr>
            </a:lvl6pPr>
            <a:lvl7pPr marL="1264341" indent="0">
              <a:buNone/>
              <a:defRPr sz="737">
                <a:solidFill>
                  <a:schemeClr val="tx1">
                    <a:tint val="75000"/>
                  </a:schemeClr>
                </a:solidFill>
              </a:defRPr>
            </a:lvl7pPr>
            <a:lvl8pPr marL="1475064" indent="0">
              <a:buNone/>
              <a:defRPr sz="737">
                <a:solidFill>
                  <a:schemeClr val="tx1">
                    <a:tint val="75000"/>
                  </a:schemeClr>
                </a:solidFill>
              </a:defRPr>
            </a:lvl8pPr>
            <a:lvl9pPr marL="1685788" indent="0">
              <a:buNone/>
              <a:defRPr sz="7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478F3-2D80-4243-9B4E-D2E2C66DD401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6F21-7D76-41C5-813B-FEE5A11812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642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8827" y="841394"/>
            <a:ext cx="2836386" cy="200544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8637" y="841394"/>
            <a:ext cx="2836386" cy="200544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478F3-2D80-4243-9B4E-D2E2C66DD401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6F21-7D76-41C5-813B-FEE5A11812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8074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696" y="168279"/>
            <a:ext cx="5756196" cy="61092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697" y="774814"/>
            <a:ext cx="2823351" cy="379724"/>
          </a:xfrm>
        </p:spPr>
        <p:txBody>
          <a:bodyPr anchor="b"/>
          <a:lstStyle>
            <a:lvl1pPr marL="0" indent="0">
              <a:buNone/>
              <a:defRPr sz="1106" b="1"/>
            </a:lvl1pPr>
            <a:lvl2pPr marL="210723" indent="0">
              <a:buNone/>
              <a:defRPr sz="922" b="1"/>
            </a:lvl2pPr>
            <a:lvl3pPr marL="421447" indent="0">
              <a:buNone/>
              <a:defRPr sz="830" b="1"/>
            </a:lvl3pPr>
            <a:lvl4pPr marL="632170" indent="0">
              <a:buNone/>
              <a:defRPr sz="737" b="1"/>
            </a:lvl4pPr>
            <a:lvl5pPr marL="842894" indent="0">
              <a:buNone/>
              <a:defRPr sz="737" b="1"/>
            </a:lvl5pPr>
            <a:lvl6pPr marL="1053617" indent="0">
              <a:buNone/>
              <a:defRPr sz="737" b="1"/>
            </a:lvl6pPr>
            <a:lvl7pPr marL="1264341" indent="0">
              <a:buNone/>
              <a:defRPr sz="737" b="1"/>
            </a:lvl7pPr>
            <a:lvl8pPr marL="1475064" indent="0">
              <a:buNone/>
              <a:defRPr sz="737" b="1"/>
            </a:lvl8pPr>
            <a:lvl9pPr marL="1685788" indent="0">
              <a:buNone/>
              <a:defRPr sz="73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697" y="1154538"/>
            <a:ext cx="2823351" cy="169815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78636" y="774814"/>
            <a:ext cx="2837256" cy="379724"/>
          </a:xfrm>
        </p:spPr>
        <p:txBody>
          <a:bodyPr anchor="b"/>
          <a:lstStyle>
            <a:lvl1pPr marL="0" indent="0">
              <a:buNone/>
              <a:defRPr sz="1106" b="1"/>
            </a:lvl1pPr>
            <a:lvl2pPr marL="210723" indent="0">
              <a:buNone/>
              <a:defRPr sz="922" b="1"/>
            </a:lvl2pPr>
            <a:lvl3pPr marL="421447" indent="0">
              <a:buNone/>
              <a:defRPr sz="830" b="1"/>
            </a:lvl3pPr>
            <a:lvl4pPr marL="632170" indent="0">
              <a:buNone/>
              <a:defRPr sz="737" b="1"/>
            </a:lvl4pPr>
            <a:lvl5pPr marL="842894" indent="0">
              <a:buNone/>
              <a:defRPr sz="737" b="1"/>
            </a:lvl5pPr>
            <a:lvl6pPr marL="1053617" indent="0">
              <a:buNone/>
              <a:defRPr sz="737" b="1"/>
            </a:lvl6pPr>
            <a:lvl7pPr marL="1264341" indent="0">
              <a:buNone/>
              <a:defRPr sz="737" b="1"/>
            </a:lvl7pPr>
            <a:lvl8pPr marL="1475064" indent="0">
              <a:buNone/>
              <a:defRPr sz="737" b="1"/>
            </a:lvl8pPr>
            <a:lvl9pPr marL="1685788" indent="0">
              <a:buNone/>
              <a:defRPr sz="73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78636" y="1154538"/>
            <a:ext cx="2837256" cy="169815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478F3-2D80-4243-9B4E-D2E2C66DD401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6F21-7D76-41C5-813B-FEE5A11812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45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478F3-2D80-4243-9B4E-D2E2C66DD401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6F21-7D76-41C5-813B-FEE5A11812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227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478F3-2D80-4243-9B4E-D2E2C66DD401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6F21-7D76-41C5-813B-FEE5A11812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8945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697" y="210714"/>
            <a:ext cx="2152490" cy="737500"/>
          </a:xfrm>
        </p:spPr>
        <p:txBody>
          <a:bodyPr anchor="b"/>
          <a:lstStyle>
            <a:lvl1pPr>
              <a:defRPr sz="147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7255" y="455084"/>
            <a:ext cx="3378637" cy="2246155"/>
          </a:xfrm>
        </p:spPr>
        <p:txBody>
          <a:bodyPr/>
          <a:lstStyle>
            <a:lvl1pPr>
              <a:defRPr sz="1475"/>
            </a:lvl1pPr>
            <a:lvl2pPr>
              <a:defRPr sz="1291"/>
            </a:lvl2pPr>
            <a:lvl3pPr>
              <a:defRPr sz="1106"/>
            </a:lvl3pPr>
            <a:lvl4pPr>
              <a:defRPr sz="922"/>
            </a:lvl4pPr>
            <a:lvl5pPr>
              <a:defRPr sz="922"/>
            </a:lvl5pPr>
            <a:lvl6pPr>
              <a:defRPr sz="922"/>
            </a:lvl6pPr>
            <a:lvl7pPr>
              <a:defRPr sz="922"/>
            </a:lvl7pPr>
            <a:lvl8pPr>
              <a:defRPr sz="922"/>
            </a:lvl8pPr>
            <a:lvl9pPr>
              <a:defRPr sz="922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9697" y="948214"/>
            <a:ext cx="2152490" cy="1756684"/>
          </a:xfrm>
        </p:spPr>
        <p:txBody>
          <a:bodyPr/>
          <a:lstStyle>
            <a:lvl1pPr marL="0" indent="0">
              <a:buNone/>
              <a:defRPr sz="737"/>
            </a:lvl1pPr>
            <a:lvl2pPr marL="210723" indent="0">
              <a:buNone/>
              <a:defRPr sz="645"/>
            </a:lvl2pPr>
            <a:lvl3pPr marL="421447" indent="0">
              <a:buNone/>
              <a:defRPr sz="553"/>
            </a:lvl3pPr>
            <a:lvl4pPr marL="632170" indent="0">
              <a:buNone/>
              <a:defRPr sz="461"/>
            </a:lvl4pPr>
            <a:lvl5pPr marL="842894" indent="0">
              <a:buNone/>
              <a:defRPr sz="461"/>
            </a:lvl5pPr>
            <a:lvl6pPr marL="1053617" indent="0">
              <a:buNone/>
              <a:defRPr sz="461"/>
            </a:lvl6pPr>
            <a:lvl7pPr marL="1264341" indent="0">
              <a:buNone/>
              <a:defRPr sz="461"/>
            </a:lvl7pPr>
            <a:lvl8pPr marL="1475064" indent="0">
              <a:buNone/>
              <a:defRPr sz="461"/>
            </a:lvl8pPr>
            <a:lvl9pPr marL="1685788" indent="0">
              <a:buNone/>
              <a:defRPr sz="46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478F3-2D80-4243-9B4E-D2E2C66DD401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6F21-7D76-41C5-813B-FEE5A11812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78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697" y="210714"/>
            <a:ext cx="2152490" cy="737500"/>
          </a:xfrm>
        </p:spPr>
        <p:txBody>
          <a:bodyPr anchor="b"/>
          <a:lstStyle>
            <a:lvl1pPr>
              <a:defRPr sz="147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7255" y="455084"/>
            <a:ext cx="3378637" cy="2246155"/>
          </a:xfrm>
        </p:spPr>
        <p:txBody>
          <a:bodyPr anchor="t"/>
          <a:lstStyle>
            <a:lvl1pPr marL="0" indent="0">
              <a:buNone/>
              <a:defRPr sz="1475"/>
            </a:lvl1pPr>
            <a:lvl2pPr marL="210723" indent="0">
              <a:buNone/>
              <a:defRPr sz="1291"/>
            </a:lvl2pPr>
            <a:lvl3pPr marL="421447" indent="0">
              <a:buNone/>
              <a:defRPr sz="1106"/>
            </a:lvl3pPr>
            <a:lvl4pPr marL="632170" indent="0">
              <a:buNone/>
              <a:defRPr sz="922"/>
            </a:lvl4pPr>
            <a:lvl5pPr marL="842894" indent="0">
              <a:buNone/>
              <a:defRPr sz="922"/>
            </a:lvl5pPr>
            <a:lvl6pPr marL="1053617" indent="0">
              <a:buNone/>
              <a:defRPr sz="922"/>
            </a:lvl6pPr>
            <a:lvl7pPr marL="1264341" indent="0">
              <a:buNone/>
              <a:defRPr sz="922"/>
            </a:lvl7pPr>
            <a:lvl8pPr marL="1475064" indent="0">
              <a:buNone/>
              <a:defRPr sz="922"/>
            </a:lvl8pPr>
            <a:lvl9pPr marL="1685788" indent="0">
              <a:buNone/>
              <a:defRPr sz="922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9697" y="948214"/>
            <a:ext cx="2152490" cy="1756684"/>
          </a:xfrm>
        </p:spPr>
        <p:txBody>
          <a:bodyPr/>
          <a:lstStyle>
            <a:lvl1pPr marL="0" indent="0">
              <a:buNone/>
              <a:defRPr sz="737"/>
            </a:lvl1pPr>
            <a:lvl2pPr marL="210723" indent="0">
              <a:buNone/>
              <a:defRPr sz="645"/>
            </a:lvl2pPr>
            <a:lvl3pPr marL="421447" indent="0">
              <a:buNone/>
              <a:defRPr sz="553"/>
            </a:lvl3pPr>
            <a:lvl4pPr marL="632170" indent="0">
              <a:buNone/>
              <a:defRPr sz="461"/>
            </a:lvl4pPr>
            <a:lvl5pPr marL="842894" indent="0">
              <a:buNone/>
              <a:defRPr sz="461"/>
            </a:lvl5pPr>
            <a:lvl6pPr marL="1053617" indent="0">
              <a:buNone/>
              <a:defRPr sz="461"/>
            </a:lvl6pPr>
            <a:lvl7pPr marL="1264341" indent="0">
              <a:buNone/>
              <a:defRPr sz="461"/>
            </a:lvl7pPr>
            <a:lvl8pPr marL="1475064" indent="0">
              <a:buNone/>
              <a:defRPr sz="461"/>
            </a:lvl8pPr>
            <a:lvl9pPr marL="1685788" indent="0">
              <a:buNone/>
              <a:defRPr sz="46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478F3-2D80-4243-9B4E-D2E2C66DD401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46F21-7D76-41C5-813B-FEE5A11812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471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8827" y="168279"/>
            <a:ext cx="5756196" cy="610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827" y="841394"/>
            <a:ext cx="5756196" cy="200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8827" y="2929513"/>
            <a:ext cx="1501616" cy="168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478F3-2D80-4243-9B4E-D2E2C66DD401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10713" y="2929513"/>
            <a:ext cx="2252424" cy="168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3407" y="2929513"/>
            <a:ext cx="1501616" cy="168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46F21-7D76-41C5-813B-FEE5A11812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3261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21447" rtl="0" eaLnBrk="1" latinLnBrk="0" hangingPunct="1">
        <a:lnSpc>
          <a:spcPct val="90000"/>
        </a:lnSpc>
        <a:spcBef>
          <a:spcPct val="0"/>
        </a:spcBef>
        <a:buNone/>
        <a:defRPr sz="202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5362" indent="-105362" algn="l" defTabSz="421447" rtl="0" eaLnBrk="1" latinLnBrk="0" hangingPunct="1">
        <a:lnSpc>
          <a:spcPct val="90000"/>
        </a:lnSpc>
        <a:spcBef>
          <a:spcPts val="461"/>
        </a:spcBef>
        <a:buFont typeface="Arial" panose="020B0604020202020204" pitchFamily="34" charset="0"/>
        <a:buChar char="•"/>
        <a:defRPr sz="1291" kern="1200">
          <a:solidFill>
            <a:schemeClr val="tx1"/>
          </a:solidFill>
          <a:latin typeface="+mn-lt"/>
          <a:ea typeface="+mn-ea"/>
          <a:cs typeface="+mn-cs"/>
        </a:defRPr>
      </a:lvl1pPr>
      <a:lvl2pPr marL="316085" indent="-105362" algn="l" defTabSz="421447" rtl="0" eaLnBrk="1" latinLnBrk="0" hangingPunct="1">
        <a:lnSpc>
          <a:spcPct val="90000"/>
        </a:lnSpc>
        <a:spcBef>
          <a:spcPts val="230"/>
        </a:spcBef>
        <a:buFont typeface="Arial" panose="020B0604020202020204" pitchFamily="34" charset="0"/>
        <a:buChar char="•"/>
        <a:defRPr sz="1106" kern="1200">
          <a:solidFill>
            <a:schemeClr val="tx1"/>
          </a:solidFill>
          <a:latin typeface="+mn-lt"/>
          <a:ea typeface="+mn-ea"/>
          <a:cs typeface="+mn-cs"/>
        </a:defRPr>
      </a:lvl2pPr>
      <a:lvl3pPr marL="526809" indent="-105362" algn="l" defTabSz="421447" rtl="0" eaLnBrk="1" latinLnBrk="0" hangingPunct="1">
        <a:lnSpc>
          <a:spcPct val="90000"/>
        </a:lnSpc>
        <a:spcBef>
          <a:spcPts val="230"/>
        </a:spcBef>
        <a:buFont typeface="Arial" panose="020B0604020202020204" pitchFamily="34" charset="0"/>
        <a:buChar char="•"/>
        <a:defRPr sz="922" kern="1200">
          <a:solidFill>
            <a:schemeClr val="tx1"/>
          </a:solidFill>
          <a:latin typeface="+mn-lt"/>
          <a:ea typeface="+mn-ea"/>
          <a:cs typeface="+mn-cs"/>
        </a:defRPr>
      </a:lvl3pPr>
      <a:lvl4pPr marL="737532" indent="-105362" algn="l" defTabSz="421447" rtl="0" eaLnBrk="1" latinLnBrk="0" hangingPunct="1">
        <a:lnSpc>
          <a:spcPct val="90000"/>
        </a:lnSpc>
        <a:spcBef>
          <a:spcPts val="230"/>
        </a:spcBef>
        <a:buFont typeface="Arial" panose="020B0604020202020204" pitchFamily="34" charset="0"/>
        <a:buChar char="•"/>
        <a:defRPr sz="830" kern="1200">
          <a:solidFill>
            <a:schemeClr val="tx1"/>
          </a:solidFill>
          <a:latin typeface="+mn-lt"/>
          <a:ea typeface="+mn-ea"/>
          <a:cs typeface="+mn-cs"/>
        </a:defRPr>
      </a:lvl4pPr>
      <a:lvl5pPr marL="948256" indent="-105362" algn="l" defTabSz="421447" rtl="0" eaLnBrk="1" latinLnBrk="0" hangingPunct="1">
        <a:lnSpc>
          <a:spcPct val="90000"/>
        </a:lnSpc>
        <a:spcBef>
          <a:spcPts val="230"/>
        </a:spcBef>
        <a:buFont typeface="Arial" panose="020B0604020202020204" pitchFamily="34" charset="0"/>
        <a:buChar char="•"/>
        <a:defRPr sz="830" kern="1200">
          <a:solidFill>
            <a:schemeClr val="tx1"/>
          </a:solidFill>
          <a:latin typeface="+mn-lt"/>
          <a:ea typeface="+mn-ea"/>
          <a:cs typeface="+mn-cs"/>
        </a:defRPr>
      </a:lvl5pPr>
      <a:lvl6pPr marL="1158979" indent="-105362" algn="l" defTabSz="421447" rtl="0" eaLnBrk="1" latinLnBrk="0" hangingPunct="1">
        <a:lnSpc>
          <a:spcPct val="90000"/>
        </a:lnSpc>
        <a:spcBef>
          <a:spcPts val="230"/>
        </a:spcBef>
        <a:buFont typeface="Arial" panose="020B0604020202020204" pitchFamily="34" charset="0"/>
        <a:buChar char="•"/>
        <a:defRPr sz="830" kern="1200">
          <a:solidFill>
            <a:schemeClr val="tx1"/>
          </a:solidFill>
          <a:latin typeface="+mn-lt"/>
          <a:ea typeface="+mn-ea"/>
          <a:cs typeface="+mn-cs"/>
        </a:defRPr>
      </a:lvl6pPr>
      <a:lvl7pPr marL="1369703" indent="-105362" algn="l" defTabSz="421447" rtl="0" eaLnBrk="1" latinLnBrk="0" hangingPunct="1">
        <a:lnSpc>
          <a:spcPct val="90000"/>
        </a:lnSpc>
        <a:spcBef>
          <a:spcPts val="230"/>
        </a:spcBef>
        <a:buFont typeface="Arial" panose="020B0604020202020204" pitchFamily="34" charset="0"/>
        <a:buChar char="•"/>
        <a:defRPr sz="830" kern="1200">
          <a:solidFill>
            <a:schemeClr val="tx1"/>
          </a:solidFill>
          <a:latin typeface="+mn-lt"/>
          <a:ea typeface="+mn-ea"/>
          <a:cs typeface="+mn-cs"/>
        </a:defRPr>
      </a:lvl7pPr>
      <a:lvl8pPr marL="1580426" indent="-105362" algn="l" defTabSz="421447" rtl="0" eaLnBrk="1" latinLnBrk="0" hangingPunct="1">
        <a:lnSpc>
          <a:spcPct val="90000"/>
        </a:lnSpc>
        <a:spcBef>
          <a:spcPts val="230"/>
        </a:spcBef>
        <a:buFont typeface="Arial" panose="020B0604020202020204" pitchFamily="34" charset="0"/>
        <a:buChar char="•"/>
        <a:defRPr sz="830" kern="1200">
          <a:solidFill>
            <a:schemeClr val="tx1"/>
          </a:solidFill>
          <a:latin typeface="+mn-lt"/>
          <a:ea typeface="+mn-ea"/>
          <a:cs typeface="+mn-cs"/>
        </a:defRPr>
      </a:lvl8pPr>
      <a:lvl9pPr marL="1791150" indent="-105362" algn="l" defTabSz="421447" rtl="0" eaLnBrk="1" latinLnBrk="0" hangingPunct="1">
        <a:lnSpc>
          <a:spcPct val="90000"/>
        </a:lnSpc>
        <a:spcBef>
          <a:spcPts val="230"/>
        </a:spcBef>
        <a:buFont typeface="Arial" panose="020B0604020202020204" pitchFamily="34" charset="0"/>
        <a:buChar char="•"/>
        <a:defRPr sz="8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1447" rtl="0" eaLnBrk="1" latinLnBrk="0" hangingPunct="1">
        <a:defRPr sz="830" kern="1200">
          <a:solidFill>
            <a:schemeClr val="tx1"/>
          </a:solidFill>
          <a:latin typeface="+mn-lt"/>
          <a:ea typeface="+mn-ea"/>
          <a:cs typeface="+mn-cs"/>
        </a:defRPr>
      </a:lvl1pPr>
      <a:lvl2pPr marL="210723" algn="l" defTabSz="421447" rtl="0" eaLnBrk="1" latinLnBrk="0" hangingPunct="1">
        <a:defRPr sz="830" kern="1200">
          <a:solidFill>
            <a:schemeClr val="tx1"/>
          </a:solidFill>
          <a:latin typeface="+mn-lt"/>
          <a:ea typeface="+mn-ea"/>
          <a:cs typeface="+mn-cs"/>
        </a:defRPr>
      </a:lvl2pPr>
      <a:lvl3pPr marL="421447" algn="l" defTabSz="421447" rtl="0" eaLnBrk="1" latinLnBrk="0" hangingPunct="1">
        <a:defRPr sz="830" kern="1200">
          <a:solidFill>
            <a:schemeClr val="tx1"/>
          </a:solidFill>
          <a:latin typeface="+mn-lt"/>
          <a:ea typeface="+mn-ea"/>
          <a:cs typeface="+mn-cs"/>
        </a:defRPr>
      </a:lvl3pPr>
      <a:lvl4pPr marL="632170" algn="l" defTabSz="421447" rtl="0" eaLnBrk="1" latinLnBrk="0" hangingPunct="1">
        <a:defRPr sz="830" kern="1200">
          <a:solidFill>
            <a:schemeClr val="tx1"/>
          </a:solidFill>
          <a:latin typeface="+mn-lt"/>
          <a:ea typeface="+mn-ea"/>
          <a:cs typeface="+mn-cs"/>
        </a:defRPr>
      </a:lvl4pPr>
      <a:lvl5pPr marL="842894" algn="l" defTabSz="421447" rtl="0" eaLnBrk="1" latinLnBrk="0" hangingPunct="1">
        <a:defRPr sz="830" kern="1200">
          <a:solidFill>
            <a:schemeClr val="tx1"/>
          </a:solidFill>
          <a:latin typeface="+mn-lt"/>
          <a:ea typeface="+mn-ea"/>
          <a:cs typeface="+mn-cs"/>
        </a:defRPr>
      </a:lvl5pPr>
      <a:lvl6pPr marL="1053617" algn="l" defTabSz="421447" rtl="0" eaLnBrk="1" latinLnBrk="0" hangingPunct="1">
        <a:defRPr sz="830" kern="1200">
          <a:solidFill>
            <a:schemeClr val="tx1"/>
          </a:solidFill>
          <a:latin typeface="+mn-lt"/>
          <a:ea typeface="+mn-ea"/>
          <a:cs typeface="+mn-cs"/>
        </a:defRPr>
      </a:lvl6pPr>
      <a:lvl7pPr marL="1264341" algn="l" defTabSz="421447" rtl="0" eaLnBrk="1" latinLnBrk="0" hangingPunct="1">
        <a:defRPr sz="830" kern="1200">
          <a:solidFill>
            <a:schemeClr val="tx1"/>
          </a:solidFill>
          <a:latin typeface="+mn-lt"/>
          <a:ea typeface="+mn-ea"/>
          <a:cs typeface="+mn-cs"/>
        </a:defRPr>
      </a:lvl7pPr>
      <a:lvl8pPr marL="1475064" algn="l" defTabSz="421447" rtl="0" eaLnBrk="1" latinLnBrk="0" hangingPunct="1">
        <a:defRPr sz="830" kern="1200">
          <a:solidFill>
            <a:schemeClr val="tx1"/>
          </a:solidFill>
          <a:latin typeface="+mn-lt"/>
          <a:ea typeface="+mn-ea"/>
          <a:cs typeface="+mn-cs"/>
        </a:defRPr>
      </a:lvl8pPr>
      <a:lvl9pPr marL="1685788" algn="l" defTabSz="421447" rtl="0" eaLnBrk="1" latinLnBrk="0" hangingPunct="1">
        <a:defRPr sz="8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de uma flor&#10;&#10;Descrição gerada automaticamente com confiança baixa">
            <a:extLst>
              <a:ext uri="{FF2B5EF4-FFF2-40B4-BE49-F238E27FC236}">
                <a16:creationId xmlns:a16="http://schemas.microsoft.com/office/drawing/2014/main" id="{707F3ACB-5CF9-B091-90F8-ADDA9FD01A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5157" r="6032" b="13056"/>
          <a:stretch/>
        </p:blipFill>
        <p:spPr>
          <a:xfrm>
            <a:off x="78006" y="93832"/>
            <a:ext cx="3231549" cy="30449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6BC1DDF-DFE1-6900-B3D8-51D857EFD0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2" t="15433" r="6488" b="13099"/>
          <a:stretch/>
        </p:blipFill>
        <p:spPr>
          <a:xfrm>
            <a:off x="3401703" y="93832"/>
            <a:ext cx="3243761" cy="304495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2999ADD-6AE0-90E3-C4A0-4AF3C916E617}"/>
              </a:ext>
            </a:extLst>
          </p:cNvPr>
          <p:cNvSpPr txBox="1"/>
          <p:nvPr/>
        </p:nvSpPr>
        <p:spPr>
          <a:xfrm>
            <a:off x="34" y="-20599"/>
            <a:ext cx="45719" cy="254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4F6E0D0-8480-2466-3394-4F5794B9C3F7}"/>
              </a:ext>
            </a:extLst>
          </p:cNvPr>
          <p:cNvSpPr txBox="1"/>
          <p:nvPr/>
        </p:nvSpPr>
        <p:spPr>
          <a:xfrm>
            <a:off x="3382608" y="-20599"/>
            <a:ext cx="45719" cy="254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1586217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</TotalTime>
  <Words>2</Words>
  <Application>Microsoft Office PowerPoint</Application>
  <PresentationFormat>Personalizar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Lucianna Helene</dc:creator>
  <cp:lastModifiedBy>Lucianna Helene</cp:lastModifiedBy>
  <cp:revision>1</cp:revision>
  <dcterms:created xsi:type="dcterms:W3CDTF">2023-09-04T21:49:15Z</dcterms:created>
  <dcterms:modified xsi:type="dcterms:W3CDTF">2023-09-04T22:00:34Z</dcterms:modified>
</cp:coreProperties>
</file>